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8072"/>
          </a:xfrm>
          <a:prstGeom prst="rect">
            <a:avLst/>
          </a:prstGeom>
          <a:solidFill>
            <a:srgbClr val="0F1222">
              <a:alpha val="65000"/>
            </a:srgbClr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371600" cy="31089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20" y="1554480"/>
            <a:ext cx="6949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Produtividade acadêmica com agentes de IA</a:t>
            </a:r>
            <a:endParaRPr lang="en-US" sz="4000" dirty="0"/>
          </a:p>
        </p:txBody>
      </p:sp>
      <p:sp>
        <p:nvSpPr>
          <p:cNvPr id="6" name="Text 2"/>
          <p:cNvSpPr/>
          <p:nvPr/>
        </p:nvSpPr>
        <p:spPr>
          <a:xfrm>
            <a:off x="548640" y="2880360"/>
            <a:ext cx="6949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B7CFA"/>
                </a:solidFill>
              </a:rPr>
              <a:t>Como recuperar 9 horas por semana sem estudar menos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548640" y="3383280"/>
            <a:ext cx="6949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D6"/>
                </a:solidFill>
              </a:rPr>
              <a:t>Seminário · 27 de agosto de 2026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502920" y="4572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3B8"/>
                </a:solidFill>
              </a:rPr>
              <a:t>minime.ia.br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7680960" y="45720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3B8"/>
                </a:solidFill>
              </a:rPr>
              <a:t>1 / 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92608"/>
            <a:ext cx="1371600" cy="310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892040" y="868680"/>
            <a:ext cx="3794760" cy="33832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91440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problema não é falta de esforço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548640" y="1874520"/>
            <a:ext cx="402336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500" dirty="0">
                <a:solidFill>
                  <a:srgbClr val="2A2E42"/>
                </a:solidFill>
              </a:rPr>
              <a:t>126 horas em 8 semanas em tarefas repetitivas</a:t>
            </a:r>
            <a:endParaRPr lang="en-US" sz="15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500" dirty="0">
                <a:solidFill>
                  <a:srgbClr val="2A2E42"/>
                </a:solidFill>
              </a:rPr>
              <a:t>68% dessas horas são de formato, não de conteúdo</a:t>
            </a:r>
            <a:endParaRPr lang="en-US" sz="15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500" dirty="0">
                <a:solidFill>
                  <a:srgbClr val="2A2E42"/>
                </a:solidFill>
              </a:rPr>
              <a:t>41 minutos perdidos só para retomar o ponto de parada</a:t>
            </a:r>
            <a:endParaRPr lang="en-US" sz="1500" dirty="0"/>
          </a:p>
          <a:p>
            <a:pPr marL="342900" indent="-342900">
              <a:lnSpc>
                <a:spcPts val="2600"/>
              </a:lnSpc>
              <a:buSzPct val="100000"/>
              <a:buChar char="•"/>
            </a:pPr>
            <a:r>
              <a:rPr lang="en-US" sz="1500" dirty="0">
                <a:solidFill>
                  <a:srgbClr val="2A2E42"/>
                </a:solidFill>
              </a:rPr>
              <a:t>Resultado: madrugadas de domingo e entrega no limite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02920" y="4572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189"/>
                </a:solidFill>
              </a:rPr>
              <a:t>minime.ia.br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7680960" y="45720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9"/>
                </a:solidFill>
              </a:rPr>
              <a:t>2 / 6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92608"/>
            <a:ext cx="1371600" cy="3108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86868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o MiniMe resolve</a:t>
            </a:r>
            <a:endParaRPr lang="en-US" sz="28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02920" y="1463040"/>
            <a:ext cx="8138160" cy="201168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502920" y="3611880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DDE0EA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12648" y="3685032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5B7CFA"/>
                </a:solidFill>
              </a:rPr>
              <a:t>1. Pedido</a:t>
            </a:r>
            <a:endParaRPr lang="en-US" sz="1150" dirty="0"/>
          </a:p>
        </p:txBody>
      </p:sp>
      <p:sp>
        <p:nvSpPr>
          <p:cNvPr id="7" name="Text 3"/>
          <p:cNvSpPr/>
          <p:nvPr/>
        </p:nvSpPr>
        <p:spPr>
          <a:xfrm>
            <a:off x="612648" y="3913632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3A3F55"/>
                </a:solidFill>
              </a:rPr>
              <a:t>Você descreve a tarefa em português e anexa os arquivos.</a:t>
            </a:r>
            <a:endParaRPr lang="en-US" sz="950" dirty="0"/>
          </a:p>
        </p:txBody>
      </p:sp>
      <p:sp>
        <p:nvSpPr>
          <p:cNvPr id="8" name="Shape 4"/>
          <p:cNvSpPr/>
          <p:nvPr/>
        </p:nvSpPr>
        <p:spPr>
          <a:xfrm>
            <a:off x="2551176" y="3611880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DDE0EA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2660904" y="3685032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5B7CFA"/>
                </a:solidFill>
              </a:rPr>
              <a:t>2. Fluxo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2660904" y="3913632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3A3F55"/>
                </a:solidFill>
              </a:rPr>
              <a:t>Agentes especializados são montados e mostrados no visual.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4599432" y="3611880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DDE0EA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709160" y="3685032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5B7CFA"/>
                </a:solidFill>
              </a:rPr>
              <a:t>3. Conferência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4709160" y="3913632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3A3F55"/>
                </a:solidFill>
              </a:rPr>
              <a:t>Guardrails checam formato, fonte e tom antes de entregar.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6647688" y="3611880"/>
            <a:ext cx="18745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9525">
            <a:solidFill>
              <a:srgbClr val="DDE0EA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757416" y="3685032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5B7CFA"/>
                </a:solidFill>
              </a:rPr>
              <a:t>4. Entrega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6757416" y="3913632"/>
            <a:ext cx="16916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3A3F55"/>
                </a:solidFill>
              </a:rPr>
              <a:t>Arquivo pronto em .docx, .pdf, .xlsx ou .pptx no e-mail.</a:t>
            </a:r>
            <a:endParaRPr lang="en-US" sz="950" dirty="0"/>
          </a:p>
        </p:txBody>
      </p:sp>
      <p:sp>
        <p:nvSpPr>
          <p:cNvPr id="17" name="Text 13"/>
          <p:cNvSpPr/>
          <p:nvPr/>
        </p:nvSpPr>
        <p:spPr>
          <a:xfrm>
            <a:off x="502920" y="4572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189"/>
                </a:solidFill>
              </a:rPr>
              <a:t>minime.ia.br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7680960" y="45720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9"/>
                </a:solidFill>
              </a:rPr>
              <a:t>3 / 6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92608"/>
            <a:ext cx="1371600" cy="310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0" y="868680"/>
            <a:ext cx="4114800" cy="356616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480560" y="914400"/>
            <a:ext cx="4206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12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chega pronto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480560" y="1691640"/>
          <a:ext cx="4206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21031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Formato</a:t>
                      </a:r>
                      <a:endParaRPr lang="en-US" sz="11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2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Uso típico</a:t>
                      </a:r>
                      <a:endParaRPr lang="en-US" sz="11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22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A2E42"/>
                          </a:solidFill>
                        </a:rPr>
                        <a:t>Word (.docx)</a:t>
                      </a:r>
                      <a:endParaRPr lang="en-US" sz="11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A2E42"/>
                          </a:solidFill>
                        </a:rPr>
                        <a:t>Fichamentos e trabalhos em ABNT</a:t>
                      </a:r>
                      <a:endParaRPr lang="en-US" sz="11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A2E42"/>
                          </a:solidFill>
                        </a:rPr>
                        <a:t>PDF (.pdf)</a:t>
                      </a:r>
                      <a:endParaRPr lang="en-US" sz="11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A2E42"/>
                          </a:solidFill>
                        </a:rPr>
                        <a:t>Resumo executivo pronto para enviar</a:t>
                      </a:r>
                      <a:endParaRPr lang="en-US" sz="11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A2E42"/>
                          </a:solidFill>
                        </a:rPr>
                        <a:t>Excel (.xlsx)</a:t>
                      </a:r>
                      <a:endParaRPr lang="en-US" sz="11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A2E42"/>
                          </a:solidFill>
                        </a:rPr>
                        <a:t>Cronograma com horas e acompanhamento</a:t>
                      </a:r>
                      <a:endParaRPr lang="en-US" sz="11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A2E42"/>
                          </a:solidFill>
                        </a:rPr>
                        <a:t>PowerPoint (.pptx)</a:t>
                      </a:r>
                      <a:endParaRPr lang="en-US" sz="11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A2E42"/>
                          </a:solidFill>
                        </a:rPr>
                        <a:t>Slides de seminário com roteiro</a:t>
                      </a:r>
                      <a:endParaRPr lang="en-US" sz="115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9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1"/>
          <p:cNvSpPr/>
          <p:nvPr/>
        </p:nvSpPr>
        <p:spPr>
          <a:xfrm>
            <a:off x="502920" y="4572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189"/>
                </a:solidFill>
              </a:rPr>
              <a:t>minime.ia.br</a:t>
            </a:r>
            <a:endParaRPr lang="en-US" sz="1000" dirty="0"/>
          </a:p>
        </p:txBody>
      </p:sp>
      <p:sp>
        <p:nvSpPr>
          <p:cNvPr id="7" name="Text 2"/>
          <p:cNvSpPr/>
          <p:nvPr/>
        </p:nvSpPr>
        <p:spPr>
          <a:xfrm>
            <a:off x="7680960" y="45720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9"/>
                </a:solidFill>
              </a:rPr>
              <a:t>4 / 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8072"/>
          </a:xfrm>
          <a:prstGeom prst="rect">
            <a:avLst/>
          </a:prstGeom>
          <a:solidFill>
            <a:srgbClr val="0F1222">
              <a:alpha val="70000"/>
            </a:srgbClr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371600" cy="31089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20" y="1051560"/>
            <a:ext cx="8138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resultado em números</a:t>
            </a:r>
            <a:endParaRPr lang="en-US" sz="2800" dirty="0"/>
          </a:p>
        </p:txBody>
      </p:sp>
      <p:sp>
        <p:nvSpPr>
          <p:cNvPr id="6" name="Shape 2"/>
          <p:cNvSpPr/>
          <p:nvPr/>
        </p:nvSpPr>
        <p:spPr>
          <a:xfrm>
            <a:off x="502920" y="1920240"/>
            <a:ext cx="2560320" cy="1371600"/>
          </a:xfrm>
          <a:prstGeom prst="roundRect">
            <a:avLst>
              <a:gd name="adj" fmla="val 6667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6E7BC7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685800" y="210312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5B7CFA"/>
                </a:solidFill>
              </a:rPr>
              <a:t>9,4 h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685800" y="269748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D5DAF0"/>
                </a:solidFill>
              </a:rPr>
              <a:t>devolvidas por semana</a:t>
            </a:r>
            <a:endParaRPr lang="en-US" sz="1150" dirty="0"/>
          </a:p>
        </p:txBody>
      </p:sp>
      <p:sp>
        <p:nvSpPr>
          <p:cNvPr id="9" name="Shape 5"/>
          <p:cNvSpPr/>
          <p:nvPr/>
        </p:nvSpPr>
        <p:spPr>
          <a:xfrm>
            <a:off x="3246120" y="1920240"/>
            <a:ext cx="2560320" cy="1371600"/>
          </a:xfrm>
          <a:prstGeom prst="roundRect">
            <a:avLst>
              <a:gd name="adj" fmla="val 6667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6E7BC7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3429000" y="210312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5B7CFA"/>
                </a:solidFill>
              </a:rPr>
              <a:t>41 h</a:t>
            </a:r>
            <a:endParaRPr lang="en-US" sz="3200" dirty="0"/>
          </a:p>
        </p:txBody>
      </p:sp>
      <p:sp>
        <p:nvSpPr>
          <p:cNvPr id="11" name="Text 7"/>
          <p:cNvSpPr/>
          <p:nvPr/>
        </p:nvSpPr>
        <p:spPr>
          <a:xfrm>
            <a:off x="3429000" y="269748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D5DAF0"/>
                </a:solidFill>
              </a:rPr>
              <a:t>a menos por mês em tarefas de formato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5989320" y="1920240"/>
            <a:ext cx="2560320" cy="1371600"/>
          </a:xfrm>
          <a:prstGeom prst="roundRect">
            <a:avLst>
              <a:gd name="adj" fmla="val 6667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6E7BC7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172200" y="210312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5B7CFA"/>
                </a:solidFill>
              </a:rPr>
              <a:t>12 dias</a:t>
            </a:r>
            <a:endParaRPr lang="en-US" sz="3200" dirty="0"/>
          </a:p>
        </p:txBody>
      </p:sp>
      <p:sp>
        <p:nvSpPr>
          <p:cNvPr id="14" name="Text 10"/>
          <p:cNvSpPr/>
          <p:nvPr/>
        </p:nvSpPr>
        <p:spPr>
          <a:xfrm>
            <a:off x="6172200" y="2697480"/>
            <a:ext cx="21945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D5DAF0"/>
                </a:solidFill>
              </a:rPr>
              <a:t>para o plano se pagar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548640" y="352044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EB6D6"/>
                </a:solidFill>
              </a:rPr>
              <a:t>Mesma carga de estudo. Menos horas gastas em formato.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502920" y="4572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3B8"/>
                </a:solidFill>
              </a:rPr>
              <a:t>minime.ia.br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7680960" y="45720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3B8"/>
                </a:solidFill>
              </a:rPr>
              <a:t>5 / 6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8072"/>
          </a:xfrm>
          <a:prstGeom prst="rect">
            <a:avLst/>
          </a:prstGeom>
          <a:solidFill>
            <a:srgbClr val="0F1222">
              <a:alpha val="75000"/>
            </a:srgbClr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92608"/>
            <a:ext cx="1371600" cy="31089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20" y="169164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Comece no MINIME LABS</a:t>
            </a:r>
            <a:endParaRPr lang="en-US" sz="4200" dirty="0"/>
          </a:p>
        </p:txBody>
      </p:sp>
      <p:sp>
        <p:nvSpPr>
          <p:cNvPr id="6" name="Text 2"/>
          <p:cNvSpPr/>
          <p:nvPr/>
        </p:nvSpPr>
        <p:spPr>
          <a:xfrm>
            <a:off x="1463040" y="2697480"/>
            <a:ext cx="6217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CEE6"/>
                </a:solidFill>
              </a:rPr>
              <a:t>Descreva a tarefa em português, anexe seus arquivos e receba o documento pronto em minutos. 7 dias grátis, sem cartão.</a:t>
            </a:r>
            <a:endParaRPr lang="en-US" sz="1500" dirty="0"/>
          </a:p>
        </p:txBody>
      </p:sp>
      <p:sp>
        <p:nvSpPr>
          <p:cNvPr id="7" name="Shape 3"/>
          <p:cNvSpPr/>
          <p:nvPr/>
        </p:nvSpPr>
        <p:spPr>
          <a:xfrm>
            <a:off x="3246120" y="3566160"/>
            <a:ext cx="2651760" cy="566928"/>
          </a:xfrm>
          <a:prstGeom prst="roundRect">
            <a:avLst>
              <a:gd name="adj" fmla="val 16129"/>
            </a:avLst>
          </a:prstGeom>
          <a:solidFill>
            <a:srgbClr val="5B7CFA"/>
          </a:solidFill>
          <a:ln/>
        </p:spPr>
      </p:sp>
      <p:sp>
        <p:nvSpPr>
          <p:cNvPr id="8" name="Text 4"/>
          <p:cNvSpPr/>
          <p:nvPr/>
        </p:nvSpPr>
        <p:spPr>
          <a:xfrm>
            <a:off x="3246120" y="3566160"/>
            <a:ext cx="26517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minime.ia.br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502920" y="457200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3B8"/>
                </a:solidFill>
              </a:rPr>
              <a:t>minime.ia.br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7680960" y="4572000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3B8"/>
                </a:solidFill>
              </a:rPr>
              <a:t>6 / 6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2026-08-27T23:31:39Z</dcterms:created>
  <dcterms:modified xsi:type="dcterms:W3CDTF">2026-08-27T23:31:39Z</dcterms:modified>
</cp:coreProperties>
</file>